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6" r:id="rId6"/>
    <p:sldId id="267" r:id="rId7"/>
    <p:sldId id="269" r:id="rId8"/>
    <p:sldId id="268" r:id="rId9"/>
    <p:sldId id="270" r:id="rId10"/>
    <p:sldId id="272" r:id="rId11"/>
    <p:sldId id="273" r:id="rId12"/>
    <p:sldId id="271" r:id="rId13"/>
    <p:sldId id="274" r:id="rId14"/>
    <p:sldId id="275" r:id="rId15"/>
    <p:sldId id="276" r:id="rId16"/>
    <p:sldId id="277" r:id="rId17"/>
    <p:sldId id="279" r:id="rId18"/>
    <p:sldId id="278" r:id="rId19"/>
    <p:sldId id="280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549D-1A1C-49DD-8D4E-5C96ECF83A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C043-A5DC-441D-A084-CA43B7EA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549D-1A1C-49DD-8D4E-5C96ECF83A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C043-A5DC-441D-A084-CA43B7EA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8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549D-1A1C-49DD-8D4E-5C96ECF83A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C043-A5DC-441D-A084-CA43B7EA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6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549D-1A1C-49DD-8D4E-5C96ECF83A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C043-A5DC-441D-A084-CA43B7EA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6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549D-1A1C-49DD-8D4E-5C96ECF83A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C043-A5DC-441D-A084-CA43B7EA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5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549D-1A1C-49DD-8D4E-5C96ECF83A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C043-A5DC-441D-A084-CA43B7EA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9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549D-1A1C-49DD-8D4E-5C96ECF83A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C043-A5DC-441D-A084-CA43B7EA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0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549D-1A1C-49DD-8D4E-5C96ECF83A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C043-A5DC-441D-A084-CA43B7EA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1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549D-1A1C-49DD-8D4E-5C96ECF83A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C043-A5DC-441D-A084-CA43B7EA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2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549D-1A1C-49DD-8D4E-5C96ECF83A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C043-A5DC-441D-A084-CA43B7EA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549D-1A1C-49DD-8D4E-5C96ECF83A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C043-A5DC-441D-A084-CA43B7EA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549D-1A1C-49DD-8D4E-5C96ECF83A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AC043-A5DC-441D-A084-CA43B7EA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4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7135" y="1488277"/>
            <a:ext cx="63191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Adaptations of CS50x </a:t>
            </a:r>
          </a:p>
          <a:p>
            <a:pPr algn="ctr"/>
            <a:r>
              <a:rPr lang="en-US" sz="5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in Indonesia</a:t>
            </a:r>
            <a:endParaRPr lang="en-US" sz="54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6956" y="3429000"/>
            <a:ext cx="44594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By: </a:t>
            </a:r>
          </a:p>
          <a:p>
            <a:pPr algn="ctr"/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Ni’mah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Faadlilah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S.Pd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38664" y="5919336"/>
            <a:ext cx="31360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Jakarta, March 2024</a:t>
            </a:r>
          </a:p>
        </p:txBody>
      </p:sp>
    </p:spTree>
    <p:extLst>
      <p:ext uri="{BB962C8B-B14F-4D97-AF65-F5344CB8AC3E}">
        <p14:creationId xmlns:p14="http://schemas.microsoft.com/office/powerpoint/2010/main" val="4031799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58" y="2309028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Bapak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Trangnjono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Soewarno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– SMP Kristen Gloria 2 – Surabaya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4960" y="616365"/>
            <a:ext cx="9475671" cy="15881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Implementation </a:t>
            </a:r>
            <a:b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</a:br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in School, Class, and Community</a:t>
            </a:r>
            <a:endParaRPr lang="en-US" sz="5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0F120-551F-4AB2-B7F1-91ABDBCA1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943" y="2856180"/>
            <a:ext cx="6837703" cy="367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34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58" y="2309028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2. Senior High School </a:t>
            </a:r>
          </a:p>
          <a:p>
            <a:pPr marL="514350" lvl="0" indent="-514350">
              <a:buAutoNum type="alphaL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Algorithms and Programming : C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Variable, algorithm, pseudocode, flowchart, loops, if</a:t>
            </a:r>
          </a:p>
          <a:p>
            <a:pPr marL="514350" lvl="0" indent="-514350">
              <a:buAutoNum type="alphaL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Data Analysis : Python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print, array, looping, import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4960" y="616365"/>
            <a:ext cx="9475671" cy="15881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Implementation </a:t>
            </a:r>
            <a:b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</a:br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in School, Class, and Community</a:t>
            </a:r>
            <a:endParaRPr lang="en-US" sz="5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2884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58" y="2309028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Bapak Nur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Rahmat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Wahyuaji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– SMA Negeri1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Gambut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– Kalimantan Selatan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4960" y="616365"/>
            <a:ext cx="9475671" cy="15881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Implementation </a:t>
            </a:r>
            <a:b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</a:br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in School, Class, and Community</a:t>
            </a:r>
            <a:endParaRPr lang="en-US" sz="5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7839A1-5DC8-491F-A812-01C028931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60" y="3212758"/>
            <a:ext cx="3621785" cy="2741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401F43-9AB5-4E2B-967F-62F15D0B2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395" y="2997762"/>
            <a:ext cx="5813863" cy="3263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337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58" y="2506662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3. Vocational High School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software engineering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	10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th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grade = Scratch, C, Python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	11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th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grade = web programing  html, CSS, JavaScript, SQL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		            Mobile Application  Android studio, Flask, Python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	12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th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grade = UI/UX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4960" y="616365"/>
            <a:ext cx="9475671" cy="15881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Implementation </a:t>
            </a:r>
            <a:b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</a:br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in School, Class, and Community</a:t>
            </a:r>
            <a:endParaRPr lang="en-US" sz="5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3232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26" y="2351917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Ibu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Listianty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Dewi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A – SMK Negeri 12 Malang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4960" y="616365"/>
            <a:ext cx="9475671" cy="15881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Implementation </a:t>
            </a:r>
            <a:b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</a:br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in School, Class, and Community</a:t>
            </a:r>
            <a:endParaRPr lang="en-US" sz="5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BA48C-F3DC-4C47-836D-FAEBE9F04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58" y="4261549"/>
            <a:ext cx="3989616" cy="1798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0F062F-D616-4ACB-9365-BDD02DA74A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52" y="3030805"/>
            <a:ext cx="2646193" cy="3528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2BD6D5-C326-4273-B960-8DA4036E47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26" y="3034573"/>
            <a:ext cx="3775713" cy="2126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4073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26" y="2253441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For another subject (English Teacher, Physics Teacher, Math Teacher,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etc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514350" lvl="0" indent="-514350"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Adapt and adopt the curriculum of CS50</a:t>
            </a:r>
          </a:p>
          <a:p>
            <a:pPr marL="514350" lvl="0" indent="-514350"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Pedagogy </a:t>
            </a:r>
          </a:p>
          <a:p>
            <a:pPr marL="514350" lvl="0" indent="-514350"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Critical Thinking</a:t>
            </a:r>
          </a:p>
          <a:p>
            <a:pPr marL="514350" lvl="0" indent="-514350"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Logical Thinking</a:t>
            </a:r>
          </a:p>
          <a:p>
            <a:pPr marL="514350" lvl="0" indent="-514350"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Problem solving</a:t>
            </a:r>
          </a:p>
          <a:p>
            <a:pPr marL="514350" lvl="0" indent="-514350"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Discipline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4960" y="616365"/>
            <a:ext cx="9475671" cy="15881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Implementation </a:t>
            </a:r>
            <a:b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</a:br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in School, Class, and Community</a:t>
            </a:r>
            <a:endParaRPr lang="en-US" sz="5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021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26" y="2351917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Bapak Sandi Maulana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Abdillah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– SMP Negeri 4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Surade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Sukabumi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Use scratch to make English short story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4960" y="616365"/>
            <a:ext cx="9475671" cy="15881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Implementation </a:t>
            </a:r>
            <a:b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</a:br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in School, Class, and Community</a:t>
            </a:r>
            <a:endParaRPr lang="en-US" sz="5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4FB04-A993-4B00-8E60-EB7E69958E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26" y="3429000"/>
            <a:ext cx="5750849" cy="2717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8594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28322" y="2625868"/>
            <a:ext cx="5888280" cy="13111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Ice Breaking</a:t>
            </a:r>
            <a:endParaRPr lang="en-US" sz="88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4860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26" y="2351917"/>
            <a:ext cx="10515600" cy="4351338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After join the CS50 I know about computational thinking and problem solving, programming language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Be an honest person at work (Academic honesty)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Be an discipline teacher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There will always be a light at the end of the tunnel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lvl="0" indent="-514350"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lvl="0" indent="-514350"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lvl="0" indent="-514350"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79551" y="1257599"/>
            <a:ext cx="3088538" cy="840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Reflection</a:t>
            </a:r>
            <a:endParaRPr lang="en-US" sz="5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2534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26" y="2351917"/>
            <a:ext cx="10515600" cy="4351338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Believe that you can achieve it and be disciplined with your time management.</a:t>
            </a:r>
          </a:p>
          <a:p>
            <a:pPr marL="514350" lvl="0" indent="-514350"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Difficult? Yes, Give up? Don’t</a:t>
            </a:r>
          </a:p>
          <a:p>
            <a:pPr marL="514350" lvl="0" indent="-514350"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This is not the end but beginning of your journey</a:t>
            </a:r>
          </a:p>
          <a:p>
            <a:pPr marL="514350" lvl="0" indent="-514350"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Keep up the spirit of CS50</a:t>
            </a:r>
          </a:p>
          <a:p>
            <a:pPr marL="514350" lvl="0" indent="-514350"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Spread all of what you get from CS50 to your student, fellow teachers and your community</a:t>
            </a:r>
          </a:p>
          <a:p>
            <a:pPr marL="514350" lvl="0" indent="-514350"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lvl="0" indent="-514350"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34353" y="1257599"/>
            <a:ext cx="3378938" cy="840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Motivation</a:t>
            </a:r>
            <a:endParaRPr lang="en-US" sz="5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498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5D6D4-CB4F-4C7A-9EFC-FB78F7F2A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6BA08-20EE-4276-8B23-62AA763DF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777AA-0F98-49F2-AB71-EBCE16D09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33" y="767531"/>
            <a:ext cx="8707134" cy="5322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996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27662" y="4383147"/>
            <a:ext cx="3536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  <a:endParaRPr lang="en-US" sz="54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1CB981-E619-4FF8-906A-E5EAA4ECFBE1}"/>
              </a:ext>
            </a:extLst>
          </p:cNvPr>
          <p:cNvSpPr/>
          <p:nvPr/>
        </p:nvSpPr>
        <p:spPr>
          <a:xfrm>
            <a:off x="673873" y="2721114"/>
            <a:ext cx="108442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WELCOME TO THE CS50X-INDONESIA COMMUNITY</a:t>
            </a:r>
          </a:p>
        </p:txBody>
      </p:sp>
    </p:spTree>
    <p:extLst>
      <p:ext uri="{BB962C8B-B14F-4D97-AF65-F5344CB8AC3E}">
        <p14:creationId xmlns:p14="http://schemas.microsoft.com/office/powerpoint/2010/main" val="144276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1259" y="521470"/>
            <a:ext cx="2199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PROFIL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6EC995-ACC7-49C9-8BBC-50A61CC72AA0}"/>
              </a:ext>
            </a:extLst>
          </p:cNvPr>
          <p:cNvSpPr/>
          <p:nvPr/>
        </p:nvSpPr>
        <p:spPr>
          <a:xfrm>
            <a:off x="1223888" y="1974922"/>
            <a:ext cx="2658794" cy="385056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0B5BAA-45B3-45BA-A5D1-07175F022E68}"/>
              </a:ext>
            </a:extLst>
          </p:cNvPr>
          <p:cNvSpPr/>
          <p:nvPr/>
        </p:nvSpPr>
        <p:spPr>
          <a:xfrm>
            <a:off x="4503972" y="1891978"/>
            <a:ext cx="7122975" cy="40164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Name		: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Ni’mah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Faadlilah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S.Pd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Occupation	: ICT Teacher</a:t>
            </a:r>
          </a:p>
          <a:p>
            <a:pPr marL="1884363" indent="-1884363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School	: UPT SMP Negeri 3 Garum,</a:t>
            </a:r>
          </a:p>
          <a:p>
            <a:pPr marL="1884363" indent="-1884363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	 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Kabupaten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Blitar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Jawa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Timur</a:t>
            </a:r>
          </a:p>
          <a:p>
            <a:pPr marL="1884363" indent="-1884363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Hobby	: Reading, writing</a:t>
            </a:r>
          </a:p>
          <a:p>
            <a:pPr marL="1884363" indent="-1884363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Achievement	: Teaching Fellow of CS50x</a:t>
            </a:r>
          </a:p>
          <a:p>
            <a:pPr marL="1884363" indent="-1884363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	   Indonesia-Harvard University</a:t>
            </a:r>
          </a:p>
          <a:p>
            <a:pPr marL="1884363" indent="-1884363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	   2023-2024</a:t>
            </a:r>
          </a:p>
          <a:p>
            <a:pPr algn="ctr"/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410560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Difficulties: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Time management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Forget about the material of Computer Science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Have no background in Computer Science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Strict discipline in submitting assignments (Quiz, Labs,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Pset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test, Final Project)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task are out of the box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Lack of Literacy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Language</a:t>
            </a:r>
          </a:p>
          <a:p>
            <a:pPr marL="0" lv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6881" y="1005250"/>
            <a:ext cx="6906058" cy="840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Experience during CS50</a:t>
            </a:r>
            <a:endParaRPr lang="en-US" sz="5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73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Solution: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Make priority, commit, and focus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Adapt the way of learning with the new system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Read more, read announcement page in the website, another reference, rewatch video lecture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Stay calm, ask if don’t understand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Always attend section and Office Hour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795" y="1033386"/>
            <a:ext cx="6906058" cy="840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Experience during CS50</a:t>
            </a:r>
            <a:endParaRPr lang="en-US" sz="5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436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02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Achievement: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Speaker in the teacher community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Using Flask to create e-LKPD easier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Building computational thinking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Realize that digital literacy is important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Process is the most importing than result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795" y="1033386"/>
            <a:ext cx="6906058" cy="840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Experience during CS50</a:t>
            </a:r>
            <a:endParaRPr lang="en-US" sz="5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4187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58" y="2309028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1. In Junior High School - Scratch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4960" y="616365"/>
            <a:ext cx="9475671" cy="15881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Implementation </a:t>
            </a:r>
            <a:b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</a:br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in School, Class, and Community</a:t>
            </a:r>
            <a:endParaRPr lang="en-US" sz="5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C301E5-2B1D-46C4-AB9B-805104651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" r="28961"/>
          <a:stretch/>
        </p:blipFill>
        <p:spPr>
          <a:xfrm>
            <a:off x="1680079" y="2846090"/>
            <a:ext cx="3967508" cy="2668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DA4AAA-B965-41D6-8C3F-C2DD11D1D9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r="16911"/>
          <a:stretch/>
        </p:blipFill>
        <p:spPr>
          <a:xfrm>
            <a:off x="6544414" y="2846090"/>
            <a:ext cx="4146580" cy="2668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8692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58" y="2309028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1. In Junior High School - Scratch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4960" y="531957"/>
            <a:ext cx="9475671" cy="15881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Implementation </a:t>
            </a:r>
            <a:b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</a:br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in School, Class, and Community</a:t>
            </a:r>
            <a:endParaRPr lang="en-US" sz="5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DF819F-DF84-4EA4-97DB-4697A97A7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14" y="2824966"/>
            <a:ext cx="2876550" cy="383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175F0C-1187-466F-95B8-2A7FD0E57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70" y="2824966"/>
            <a:ext cx="2876550" cy="383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793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58" y="2309028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1. In Junior High School - Scratch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4960" y="616365"/>
            <a:ext cx="9475671" cy="15881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Implementation </a:t>
            </a:r>
            <a:b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</a:br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in School, Class, and Community</a:t>
            </a:r>
            <a:endParaRPr lang="en-US" sz="5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BFA6F-E5CF-4296-AEC1-4E69FD45C4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r="29668"/>
          <a:stretch/>
        </p:blipFill>
        <p:spPr>
          <a:xfrm>
            <a:off x="1631266" y="2940727"/>
            <a:ext cx="3812344" cy="2752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32C9C3-6D84-4E2D-B7E5-A063928CD9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20346"/>
          <a:stretch/>
        </p:blipFill>
        <p:spPr>
          <a:xfrm>
            <a:off x="6096000" y="3612815"/>
            <a:ext cx="4285956" cy="2871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9810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582</Words>
  <Application>Microsoft Office PowerPoint</Application>
  <PresentationFormat>Widescreen</PresentationFormat>
  <Paragraphs>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Experience during CS50</vt:lpstr>
      <vt:lpstr>Experience during CS50</vt:lpstr>
      <vt:lpstr>Experience during CS50</vt:lpstr>
      <vt:lpstr>Implementation  in School, Class, and Community</vt:lpstr>
      <vt:lpstr>Implementation  in School, Class, and Community</vt:lpstr>
      <vt:lpstr>Implementation  in School, Class, and Community</vt:lpstr>
      <vt:lpstr>Implementation  in School, Class, and Community</vt:lpstr>
      <vt:lpstr>Implementation  in School, Class, and Community</vt:lpstr>
      <vt:lpstr>Implementation  in School, Class, and Community</vt:lpstr>
      <vt:lpstr>Implementation  in School, Class, and Community</vt:lpstr>
      <vt:lpstr>Implementation  in School, Class, and Community</vt:lpstr>
      <vt:lpstr>Implementation  in School, Class, and Community</vt:lpstr>
      <vt:lpstr>Implementation  in School, Class, and Community</vt:lpstr>
      <vt:lpstr>Ice Breaking</vt:lpstr>
      <vt:lpstr>Reflection</vt:lpstr>
      <vt:lpstr>Motivation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30</cp:revision>
  <dcterms:created xsi:type="dcterms:W3CDTF">2022-08-19T02:30:32Z</dcterms:created>
  <dcterms:modified xsi:type="dcterms:W3CDTF">2024-03-01T03:26:48Z</dcterms:modified>
</cp:coreProperties>
</file>